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>
        <p:scale>
          <a:sx n="82" d="100"/>
          <a:sy n="82" d="100"/>
        </p:scale>
        <p:origin x="-798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14AE7E9-7FE6-1045-B8C0-60E10DD5EFE4}" type="datetimeFigureOut">
              <a:rPr lang="en-US" smtClean="0"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22E6F14D-0F3F-7948-A0BF-09767B75E97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Comma Rules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Find the Errors! II</a:t>
            </a:r>
          </a:p>
          <a:p>
            <a:r>
              <a:rPr lang="en-US" dirty="0" smtClean="0"/>
              <a:t>Proofreading Activities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1523999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Use commas to: Set off nonessential clauses and nonessential participial phrases.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779462" y="3505200"/>
            <a:ext cx="7585076" cy="2544016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My neighbor who loves animals works for the Animal Rescue League.</a:t>
            </a:r>
          </a:p>
          <a:p>
            <a:r>
              <a:rPr lang="en-US" sz="3600" dirty="0" smtClean="0"/>
              <a:t>The boy running down the stairs tripped and fell.</a:t>
            </a:r>
            <a:endParaRPr lang="en-US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commas: After an introductory word.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Yes I’d like to see that movie.</a:t>
            </a:r>
            <a:endParaRPr lang="en-US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commas: After an introductory participial phrase.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Frightened by the noise the child started to cry.</a:t>
            </a:r>
            <a:endParaRPr lang="en-US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commas: After a series of introductory prepositional phrases.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Near the tree by the edge of the water we sat and talked.</a:t>
            </a:r>
            <a:endParaRPr lang="en-US" sz="3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commas: After a long introductory prepositional phrase.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Up the dark winding steep circular staircase the women walked carefully.</a:t>
            </a:r>
            <a:endParaRPr lang="en-US" sz="3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Use commas: After an introductory adverb clause.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After the organist finished playing the audience clapped.</a:t>
            </a:r>
            <a:endParaRPr lang="en-US" sz="4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752600"/>
            <a:ext cx="7585076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Use commas: After the salutation of a friendly letter. 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>
          <a:xfrm>
            <a:off x="779462" y="3915615"/>
            <a:ext cx="7585076" cy="2057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Dear Susan Thank you for the lovely flowers.</a:t>
            </a:r>
            <a:endParaRPr 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commas: After the closing of a letter.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Sincerely yours Steve</a:t>
            </a:r>
            <a:endParaRPr lang="en-US" sz="3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/>
              <a:t>Use commas: After a name followed by a title abbreviation.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My father is John Edwards Jr. and he is a lawyer.</a:t>
            </a:r>
            <a:endParaRPr lang="en-US" sz="3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Set off parenthetical expressions.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She won not surprisingly first place in each event.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Rule 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3600" dirty="0" smtClean="0"/>
              <a:t>Use commas to: Separate parts of an address.	</a:t>
            </a:r>
          </a:p>
          <a:p>
            <a:endParaRPr lang="en-US" sz="3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They have lived at 4315 Hill Street Quincy Illinois since 1987.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Set off parts of a reference that direct the reader to the exact source.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 assignment was to read the </a:t>
            </a:r>
            <a:r>
              <a:rPr lang="en-US" sz="3600" i="1" dirty="0" smtClean="0"/>
              <a:t>Odyssey</a:t>
            </a:r>
            <a:r>
              <a:rPr lang="en-US" sz="3600" dirty="0" smtClean="0"/>
              <a:t> Book 10 pages 5-6.</a:t>
            </a:r>
            <a:endParaRPr lang="en-US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Set off a tag question.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You’ll deposit this money won’t you?</a:t>
            </a:r>
            <a:endParaRPr lang="en-US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Avoid using unnecessary commas!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Complete </a:t>
            </a:r>
            <a:r>
              <a:rPr lang="en-US" i="1" dirty="0" smtClean="0"/>
              <a:t>Find the Errors! II </a:t>
            </a:r>
            <a:r>
              <a:rPr lang="en-US" dirty="0" smtClean="0"/>
              <a:t>– Lessons 3 and 4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Separate parts of an address.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It happened on Monday October 18 2002 at 10 A.M.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Set off a noun in direct address.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Class read Chapter Two for tomorrow.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Use commas to: Set off appositives (pairs of adjacent nouns that play the same grammatical role in a sentence).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Our neighbor Charles Wilson is a doctor.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Separate three or more items in a series.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 ordered a hamburger fries and a soft drink.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Separate a quotation from the rest of the sentence.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“I’ll help” volunteered Miguel “if you need me to.”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commas to: Separate two or more adjectives preceding a noun.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 settled into my cozy soft new armchair.</a:t>
            </a:r>
            <a:endParaRPr lang="en-US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/>
              <a:t>Use commas to: Separate two or more independent clauses joined by a conjunction (and, or, but, nor, for, or yet).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3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We went to school early and we talked to all our friends.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47</TotalTime>
  <Words>530</Words>
  <Application>Microsoft Office PowerPoint</Application>
  <PresentationFormat>On-screen Show (4:3)</PresentationFormat>
  <Paragraphs>68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Revolution</vt:lpstr>
      <vt:lpstr>Comma Rules</vt:lpstr>
      <vt:lpstr>Rule 1</vt:lpstr>
      <vt:lpstr>Rule 2</vt:lpstr>
      <vt:lpstr>Rule 3</vt:lpstr>
      <vt:lpstr>Rule 4</vt:lpstr>
      <vt:lpstr>Rule 5</vt:lpstr>
      <vt:lpstr>Rule 6</vt:lpstr>
      <vt:lpstr>Rule 7</vt:lpstr>
      <vt:lpstr>Rule 8</vt:lpstr>
      <vt:lpstr>Rule 9</vt:lpstr>
      <vt:lpstr>Rule 10</vt:lpstr>
      <vt:lpstr>Rule 11</vt:lpstr>
      <vt:lpstr>Rule 12</vt:lpstr>
      <vt:lpstr>Rule 13</vt:lpstr>
      <vt:lpstr>Rule 14</vt:lpstr>
      <vt:lpstr>Rule 15</vt:lpstr>
      <vt:lpstr>Rule 16</vt:lpstr>
      <vt:lpstr>Rule 17</vt:lpstr>
      <vt:lpstr>Rule 18</vt:lpstr>
      <vt:lpstr>Rule 19</vt:lpstr>
      <vt:lpstr>Rule 20</vt:lpstr>
      <vt:lpstr>Avoid using unnecessary commas!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Comma Rules</dc:title>
  <dc:creator>Sherry Bielenberg</dc:creator>
  <cp:lastModifiedBy>BIELENBERG, SHERRY</cp:lastModifiedBy>
  <cp:revision>5</cp:revision>
  <dcterms:created xsi:type="dcterms:W3CDTF">2011-09-11T21:57:43Z</dcterms:created>
  <dcterms:modified xsi:type="dcterms:W3CDTF">2011-09-12T13:23:03Z</dcterms:modified>
</cp:coreProperties>
</file>